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2" r:id="rId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6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00" y="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35664-280F-4233-ABED-C27A7A22E0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50C496-123B-4E0B-B231-F044DC77F8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654A9-A975-4531-A574-5A68033DD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6E52-3AE7-4BF5-AD3E-65AE1B7EF137}" type="datetimeFigureOut">
              <a:rPr lang="en-US" smtClean="0"/>
              <a:t>2/23/24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20EE5-4F6E-46AE-9BD0-73E7DB345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7CF70-330C-48A7-B889-4B630A377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15F3-F59E-4E15-9322-F02E9AAD3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62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5914A-D25A-4513-8F04-A0B5EB956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65E50D-1A22-43F0-8D5B-E56C0B57F6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A7E799-AD85-46FA-B8D0-FA0561315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6E52-3AE7-4BF5-AD3E-65AE1B7EF137}" type="datetimeFigureOut">
              <a:rPr lang="en-US" smtClean="0"/>
              <a:t>2/23/24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52855A-5465-43EE-B8E3-0A235BF7C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DB76D-7350-4F2B-92A6-4FB47AADB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15F3-F59E-4E15-9322-F02E9AAD3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52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DF9BCD-8F53-46C9-91EA-1312CFA56F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0D9F41-429F-4E3C-9B54-CD51409F8B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E99A8-1917-41E2-82E4-48DCDDF40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6E52-3AE7-4BF5-AD3E-65AE1B7EF137}" type="datetimeFigureOut">
              <a:rPr lang="en-US" smtClean="0"/>
              <a:t>2/23/24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D0022-3EA0-4229-B7EA-0170A4419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A53AC-031F-4A7F-9D52-668E88AFA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15F3-F59E-4E15-9322-F02E9AAD3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55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7F37D-A594-435A-8D64-F5B9C3FA1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E56D2-7A0C-417F-9234-3884C5F2A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D52BD8-46A2-486B-B77B-C5774D262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6E52-3AE7-4BF5-AD3E-65AE1B7EF137}" type="datetimeFigureOut">
              <a:rPr lang="en-US" smtClean="0"/>
              <a:t>2/23/24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4830C-C290-4885-9654-184EADBCD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BB1281-E417-4EBB-B63D-2604672C2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15F3-F59E-4E15-9322-F02E9AAD3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15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BD089-0C03-4D7B-94DC-85023279B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A880D2-0911-4063-98DE-10D55A6D1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AEDD43-095A-410C-9AF8-D84F022FE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6E52-3AE7-4BF5-AD3E-65AE1B7EF137}" type="datetimeFigureOut">
              <a:rPr lang="en-US" smtClean="0"/>
              <a:t>2/23/24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E3A54-73E0-4E6D-B518-269C7F170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06DB0-426E-41E8-8076-965732555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15F3-F59E-4E15-9322-F02E9AAD3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773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CDF2D-9D8C-4E2B-9DEF-FC7005CD4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33C8E-8F40-41B7-AE7E-E88626AB7D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AF89D8-C587-4270-9E1C-8B9B7BCFFA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1A9271-47EB-4971-8E19-A05EE88D5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6E52-3AE7-4BF5-AD3E-65AE1B7EF137}" type="datetimeFigureOut">
              <a:rPr lang="en-US" smtClean="0"/>
              <a:t>2/23/24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F487D9-349F-4A74-8FEF-F9337ABB9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6FE35E-532A-46EA-A17D-84FC18BDF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15F3-F59E-4E15-9322-F02E9AAD3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751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7DB43-B597-4161-A8AC-DA8F905D4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FD78F-FC43-4075-9C95-D87189845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B5CE71-5986-49DE-A516-C3B71A10CD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A7C39B-B499-4919-B579-CEAC1DF4F7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F8C8C9-E8F6-46AC-92BE-A1AEC01ACB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E714DB-CEF6-4ED7-8400-1EE794321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6E52-3AE7-4BF5-AD3E-65AE1B7EF137}" type="datetimeFigureOut">
              <a:rPr lang="en-US" smtClean="0"/>
              <a:t>2/23/24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84DD6F-BB80-43B1-9D9A-727BDFFAB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0331A4-DB05-4FD9-A7C0-E8ACD4C61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15F3-F59E-4E15-9322-F02E9AAD3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0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94AA2-0EB5-4B25-BBD8-63F33D207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54B93F-05B4-49E9-A91A-17FF2BFC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6E52-3AE7-4BF5-AD3E-65AE1B7EF137}" type="datetimeFigureOut">
              <a:rPr lang="en-US" smtClean="0"/>
              <a:t>2/23/24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ED4F82-7EBD-41C1-8E1E-5A3EA59A5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D9CE23-F453-44CC-8D47-E9F6B6EEC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15F3-F59E-4E15-9322-F02E9AAD3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186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442053-F4F9-4E42-A7B8-F58133566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6E52-3AE7-4BF5-AD3E-65AE1B7EF137}" type="datetimeFigureOut">
              <a:rPr lang="en-US" smtClean="0"/>
              <a:t>2/23/24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B6F231-7F31-44A3-8BF6-EAA768CCB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486C77-06E2-476C-88CC-BD76EA468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15F3-F59E-4E15-9322-F02E9AAD3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457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F2D40-8F38-4F61-9AEB-8E0A5315B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B008E-AD12-4F7E-A222-22DE6C2F7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26C3B0-552B-4996-954D-D70C4EB8C5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79EF2F-6102-4347-9418-CC2C21AB7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6E52-3AE7-4BF5-AD3E-65AE1B7EF137}" type="datetimeFigureOut">
              <a:rPr lang="en-US" smtClean="0"/>
              <a:t>2/23/24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E3509E-B14D-4C2B-A64E-919F47F59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6E75D7-F9E9-4DCD-A231-A5AB966FE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15F3-F59E-4E15-9322-F02E9AAD3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94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41C96-1ECB-4D01-B6C2-1F5AA47E2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0808F4-5563-426B-9305-79EDF239F4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949452-141A-4456-B3D5-8AD6A566A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7962D0-3D52-40CB-8FC9-B851CCC18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6E52-3AE7-4BF5-AD3E-65AE1B7EF137}" type="datetimeFigureOut">
              <a:rPr lang="en-US" smtClean="0"/>
              <a:t>2/23/24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1BCAC3-B19C-4581-94CC-D351132B1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039C0F-4CC6-4389-9684-8818C1013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15F3-F59E-4E15-9322-F02E9AAD3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049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25AD3B-121A-4E70-B2FD-8FF2CF1DD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4DC8F0-79E8-4560-B6F4-9A725FE23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6F76EE-4419-499F-B729-454C21E579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A6E52-3AE7-4BF5-AD3E-65AE1B7EF137}" type="datetimeFigureOut">
              <a:rPr lang="en-US" smtClean="0"/>
              <a:t>2/23/24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9A06E4-6F1B-4D50-8655-E6E6AA7196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BD3A2-F4EA-490D-B358-C981DFA043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215F3-F59E-4E15-9322-F02E9AAD3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83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ue circle with a green arrow pointing to a blue circle&#10;&#10;Description automatically generated">
            <a:extLst>
              <a:ext uri="{FF2B5EF4-FFF2-40B4-BE49-F238E27FC236}">
                <a16:creationId xmlns:a16="http://schemas.microsoft.com/office/drawing/2014/main" id="{81E716F4-9991-4F7F-F47B-E1C0E46C51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8A1D7A7-F22C-1DBB-715E-FD09709E6705}"/>
              </a:ext>
            </a:extLst>
          </p:cNvPr>
          <p:cNvSpPr txBox="1"/>
          <p:nvPr/>
        </p:nvSpPr>
        <p:spPr>
          <a:xfrm>
            <a:off x="5683624" y="4068047"/>
            <a:ext cx="620357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  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3" name="Picture 22" descr="A blue and grey logo&#10;&#10;Description automatically generated">
            <a:extLst>
              <a:ext uri="{FF2B5EF4-FFF2-40B4-BE49-F238E27FC236}">
                <a16:creationId xmlns:a16="http://schemas.microsoft.com/office/drawing/2014/main" id="{9983FF5E-8839-095C-BBF8-2ABAD1DFEC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69" y="2424734"/>
            <a:ext cx="4045476" cy="2014744"/>
          </a:xfrm>
          <a:prstGeom prst="rect">
            <a:avLst/>
          </a:prstGeom>
        </p:spPr>
      </p:pic>
      <p:pic>
        <p:nvPicPr>
          <p:cNvPr id="5" name="Picture 4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59D08E0F-BD01-F297-BBB9-0698005DB6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095" y="2813866"/>
            <a:ext cx="7772400" cy="127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153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1C9E51-B90B-4E91-BC17-F7D255C56146}"/>
              </a:ext>
            </a:extLst>
          </p:cNvPr>
          <p:cNvSpPr txBox="1"/>
          <p:nvPr/>
        </p:nvSpPr>
        <p:spPr>
          <a:xfrm>
            <a:off x="313541" y="240030"/>
            <a:ext cx="885825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  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A blue and grey logo&#10;&#10;Description automatically generated">
            <a:extLst>
              <a:ext uri="{FF2B5EF4-FFF2-40B4-BE49-F238E27FC236}">
                <a16:creationId xmlns:a16="http://schemas.microsoft.com/office/drawing/2014/main" id="{CCE3BFE9-848B-A74A-F981-AC1230F30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426" y="5342061"/>
            <a:ext cx="2562831" cy="127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96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B52F69CB88B3429BE1D71E8E2BCE58" ma:contentTypeVersion="2" ma:contentTypeDescription="Create a new document." ma:contentTypeScope="" ma:versionID="1822d8f918b6c6107e8c74bfe1e5a7d1">
  <xsd:schema xmlns:xsd="http://www.w3.org/2001/XMLSchema" xmlns:xs="http://www.w3.org/2001/XMLSchema" xmlns:p="http://schemas.microsoft.com/office/2006/metadata/properties" xmlns:ns3="00e57cd7-19f7-4b79-a7ad-f3e50b7d513d" targetNamespace="http://schemas.microsoft.com/office/2006/metadata/properties" ma:root="true" ma:fieldsID="57da2da116a2ca37cd62b63ced9a9b35" ns3:_="">
    <xsd:import namespace="00e57cd7-19f7-4b79-a7ad-f3e50b7d513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e57cd7-19f7-4b79-a7ad-f3e50b7d51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7FDA168-48D7-4A2A-85B0-6C3C7C8DA2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e57cd7-19f7-4b79-a7ad-f3e50b7d51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E9A2E63-A09E-4392-81EF-A4181DF944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B0A148-3B30-4A6D-A4AA-BDCB7122B5EE}">
  <ds:schemaRefs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2006/documentManagement/types"/>
    <ds:schemaRef ds:uri="00e57cd7-19f7-4b79-a7ad-f3e50b7d513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5091</TotalTime>
  <Words>2</Words>
  <Application>Microsoft Macintosh PowerPoint</Application>
  <PresentationFormat>Widescreen</PresentationFormat>
  <Paragraphs>19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Patterson</dc:creator>
  <cp:lastModifiedBy>Shelbi Hoffman</cp:lastModifiedBy>
  <cp:revision>51</cp:revision>
  <cp:lastPrinted>2023-01-10T19:55:45Z</cp:lastPrinted>
  <dcterms:created xsi:type="dcterms:W3CDTF">2022-11-06T14:28:35Z</dcterms:created>
  <dcterms:modified xsi:type="dcterms:W3CDTF">2024-02-23T14:15:01Z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0x01010009B52F69CB88B3429BE1D71E8E2BCE58</vt:lpwstr>
  </property>
</Properties>
</file>