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F815CD-CCDB-441F-9C30-48459FBD5CAD}" v="4" dt="2025-02-17T21:10:27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Kotas" userId="6b38205d-cc33-4d7d-86d1-7e392acf9100" providerId="ADAL" clId="{9AF815CD-CCDB-441F-9C30-48459FBD5CAD}"/>
    <pc:docChg chg="custSel addSld delSld modSld">
      <pc:chgData name="Jason Kotas" userId="6b38205d-cc33-4d7d-86d1-7e392acf9100" providerId="ADAL" clId="{9AF815CD-CCDB-441F-9C30-48459FBD5CAD}" dt="2025-02-17T21:10:27.162" v="13"/>
      <pc:docMkLst>
        <pc:docMk/>
      </pc:docMkLst>
      <pc:sldChg chg="addSp delSp modSp mod setBg">
        <pc:chgData name="Jason Kotas" userId="6b38205d-cc33-4d7d-86d1-7e392acf9100" providerId="ADAL" clId="{9AF815CD-CCDB-441F-9C30-48459FBD5CAD}" dt="2025-02-17T21:10:27.162" v="13"/>
        <pc:sldMkLst>
          <pc:docMk/>
          <pc:sldMk cId="2804013195" sldId="256"/>
        </pc:sldMkLst>
        <pc:picChg chg="del mod">
          <ac:chgData name="Jason Kotas" userId="6b38205d-cc33-4d7d-86d1-7e392acf9100" providerId="ADAL" clId="{9AF815CD-CCDB-441F-9C30-48459FBD5CAD}" dt="2025-02-17T21:09:45.417" v="6" actId="478"/>
          <ac:picMkLst>
            <pc:docMk/>
            <pc:sldMk cId="2804013195" sldId="256"/>
            <ac:picMk id="5" creationId="{EEDE4515-ECE8-EEDD-276F-C3877B9505E7}"/>
          </ac:picMkLst>
        </pc:picChg>
        <pc:picChg chg="add mod">
          <ac:chgData name="Jason Kotas" userId="6b38205d-cc33-4d7d-86d1-7e392acf9100" providerId="ADAL" clId="{9AF815CD-CCDB-441F-9C30-48459FBD5CAD}" dt="2025-02-17T21:09:50.721" v="10" actId="962"/>
          <ac:picMkLst>
            <pc:docMk/>
            <pc:sldMk cId="2804013195" sldId="256"/>
            <ac:picMk id="6" creationId="{6DD49F71-DDAD-80FB-38EA-18DDCD5E0E80}"/>
          </ac:picMkLst>
        </pc:picChg>
      </pc:sldChg>
      <pc:sldChg chg="del">
        <pc:chgData name="Jason Kotas" userId="6b38205d-cc33-4d7d-86d1-7e392acf9100" providerId="ADAL" clId="{9AF815CD-CCDB-441F-9C30-48459FBD5CAD}" dt="2025-02-17T21:10:01.502" v="11" actId="2696"/>
        <pc:sldMkLst>
          <pc:docMk/>
          <pc:sldMk cId="356991828" sldId="265"/>
        </pc:sldMkLst>
      </pc:sldChg>
      <pc:sldChg chg="add del setBg">
        <pc:chgData name="Jason Kotas" userId="6b38205d-cc33-4d7d-86d1-7e392acf9100" providerId="ADAL" clId="{9AF815CD-CCDB-441F-9C30-48459FBD5CAD}" dt="2025-02-17T21:10:04.082" v="12" actId="2696"/>
        <pc:sldMkLst>
          <pc:docMk/>
          <pc:sldMk cId="1923764725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C328E-C95D-E7B8-6039-FBC046C60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8B165-588C-FE74-53BE-FD45B7D22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A9940-503A-D1D4-93D2-B7C4BF855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863FC-BF4F-6B77-4C5B-939673CA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D63B9-C3DA-3C72-A25E-CF3219FFC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7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BFD77-12BF-94FC-0B45-07A86C95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1F03E-4DF8-0253-6E76-C9B71F3BD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02F07-ECAB-C6CD-91D9-DEB553133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FA9BB-CBC3-D601-5E99-379E95E9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085A9-3183-5ADF-8C8F-12A1DD12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9D68D1-7510-5CFE-874A-4DD43BC488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A64D4-7EE7-957C-4DAB-E8E8172B3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AF6A4-907A-5053-1576-DD7F228EB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5643D-1751-1AB2-CCE5-AA1D7287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E6B0F-8EB7-9082-7208-97D7645BB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4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6CAB-42F8-A6DA-40B4-D94FE5E6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82CA7-F606-682F-70A4-9A56B3778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FB920-264B-72B8-A9C3-22E6C892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51322-DCA2-8C5B-B0E1-5B7132E63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21087-8F3E-82C2-401D-3349FC6C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EFEDA-B23E-3120-8B49-B0E206F6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DB883-05FD-88F9-810E-C51061FEC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BF686-C2B3-6D1D-C81A-F87ABD96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9299C-8B24-0510-8DDE-6DC2A23C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CEF2C-93EB-D98B-19CA-6944F12B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2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78FC-7B4F-952C-578A-1C36965A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09A3A-D53F-AE81-BEE3-30ED02C45D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34B1D-6C22-9BF8-8696-9E8C6A198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0D782-20E8-6E11-6423-5002424D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F1D4E-785C-3F3B-0605-92A91115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3A1C9-70EE-7D0D-CCB9-EBFB2554A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2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26A94-8820-D574-6E82-138E3AC80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F2814-D838-5BFC-DC06-D093DB598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F8562-0CB7-B84B-4563-66B382701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C062E1-CD5E-F5D0-2D16-9A4F57C1F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1874D2-E2F2-4123-C240-898525FE4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4149B4-BA4D-95FE-6C9E-15B9E31D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F72FD3-623D-B711-6DB2-E8328032D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EA939D-449F-B76F-5434-FB36FABF5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F38F2-1E18-419F-2B49-22FF9929A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EE1BD8-000E-5315-A608-7727ADA40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837F76-3166-5E50-997D-5BA2E86C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B788E-33B0-9B45-552C-C39AD5B6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1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563E1F-5799-45F3-A329-36A56B86D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99F937-641E-85A9-0DF0-FB502CB19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B100F-9C43-BD63-2D9C-8018957E9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4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8B5A9-87EF-0812-9EAF-65645D65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FDFB0-25D1-C50E-29F2-AE070E8F2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35D40-0D1D-5508-4157-8030AEE72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F7951-8270-419C-EB9B-D3431083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301D7-6987-3102-228C-B77E2648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B6152-7BF2-0DD8-28F4-0DB75D7B3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7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E4D6-E889-2E06-DD1E-C62F3AA5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7A1669-B81D-21D9-E408-DDDB5C011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2566E-A0C2-3ECF-DFCB-82669D8AF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F67F3-4E99-7C8F-17AD-D5099F93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40B35-DE14-E51B-14F7-0BA090D1C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B5D9F-A0CB-AD5F-BCA1-ACE3518C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6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1F1E7D-D2B9-A613-227F-C66E5C9E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E7D52-CA6B-D81D-12AB-ED23F9772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8A504-8618-530F-422E-73E286B0E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4F8D55-40CD-4A3F-8FC2-4328A51C07E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9063E-7212-B836-1AC6-DE4BC28F0B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A8042-505C-2D7D-28D9-4742B8BA6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80D72-AC19-4C6F-AF4F-D8FAB845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9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5218F-5FE2-3DDE-CBAD-F99CF209A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3F6CFB-C57F-A59C-FB44-877447011C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A logo with text on it&#10;&#10;AI-generated content may be incorrect.">
            <a:extLst>
              <a:ext uri="{FF2B5EF4-FFF2-40B4-BE49-F238E27FC236}">
                <a16:creationId xmlns:a16="http://schemas.microsoft.com/office/drawing/2014/main" id="{6DD49F71-DDAD-80FB-38EA-18DDCD5E0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584" y="5331958"/>
            <a:ext cx="5658416" cy="151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1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Jason Kotas</dc:creator>
  <cp:lastModifiedBy>Jason Kotas</cp:lastModifiedBy>
  <cp:revision>1</cp:revision>
  <dcterms:created xsi:type="dcterms:W3CDTF">2025-02-05T17:47:26Z</dcterms:created>
  <dcterms:modified xsi:type="dcterms:W3CDTF">2025-02-17T21:10:29Z</dcterms:modified>
</cp:coreProperties>
</file>