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1AFAD-7F28-4024-AC10-DF005B4B3585}" v="5" dt="2025-12-17T18:13:16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1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819F-ABBB-CCD3-A2B1-FBD06E2B4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F2B37-EA6A-2FCE-F2B1-5BE6DA1B4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80670-80AA-B41A-A85F-89F1AB34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08D28-9ABF-DC08-E9DD-BEB83F97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FB814-907C-6045-2106-7FF207A5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435E-2358-DBFE-EEDB-E3482836C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C4CEB-329B-392A-1C68-58FC8EF14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BD1DB-2CFF-296E-C8F5-3D741F3C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FF402-C9F9-7812-4F2A-5785A3FA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AEAF1-5DB3-D1F0-9FE9-1BFE49CA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7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7A581-F21D-ED32-A105-E2757A45E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B0769-56B2-4260-D3AF-928F8BA50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692E8-0A19-BD9B-573A-6760CFFC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1F66F-479B-2B7D-C768-C917FF820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7789B-F645-0751-D7DF-6C3D693E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9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45FF-C64B-E48F-350F-CC4FD67BB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C997D-C8BC-AEE8-B073-827C492F5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4CB21-9071-B7FC-B7FA-F30A5D8A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3E0FA-2591-ED73-C94B-181CF14C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7CE4C-0ACD-49E1-2614-6871F7346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4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4B692-2146-2B77-28C2-B7081824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D83EB-E52B-1A00-4705-162F67D0D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66FA9-CBC9-1B18-38D3-6879BAC2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F2B5-F666-FCB2-6933-B1D0353E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6BB65-99FB-E756-CA62-3425105D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2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AF99-441C-0C89-E560-CC8DA32A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EE7E-278F-6DF6-7E21-88B9E3F2E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3FEA-34B1-8E5C-8E73-DF7644A71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AE484-4E0B-DD66-07B4-CD1688ED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37678-AAFF-7C98-352E-BD264751D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D43B0-F8AF-09F4-186B-0D425BB0D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5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C2B31-1760-38B1-F58D-9E52AD3A6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C4418-15E3-D135-1987-7E14FB89E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766BB-659F-37FD-C4DD-1DF8D4561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C9B86-7776-B6DE-EB25-B326EA66B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E2A5A-BA9D-53AF-F58B-3FB608BE6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C448A-D4F3-2041-C2C3-208BC65D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F13E1A-80EE-1C91-001D-3FD8F3D4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7BF1C-C35D-6892-116A-BF09368D0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5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DB8C5-41A1-AACB-82BA-93E9D06F2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84446-CDAF-167F-4042-B5FB6640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5BE1B-ACBF-3340-4453-18162B5C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09717-5831-17DE-368C-739453EBE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8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93932A-B4AF-5D97-0891-587CD4A70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A28EA-B1DB-52A8-3D7C-3BA0D764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C43F-C1AF-B6C6-B60E-6E42E353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0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5626A-0103-20DF-BADD-FB563FE93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B65D4-59BD-5A5F-161C-8AD640D17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4AA4E-BB74-9608-3220-942200C20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4BFFF-9224-B2AA-CDDD-0F2F5A8E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BF136-F307-1BF6-15C1-2847598B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1ABE2-49C8-4CF9-09F2-D80C44B0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5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48A0E-9C48-988B-BC11-2D0DCA43B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5DC067-47BF-E9FC-B4EB-57D57C7D5C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F53CE-F432-04CD-A522-3D83C9659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53903-9650-5A6A-82B4-49E6B8339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CC521-D1E9-B355-7A87-86DAEB60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8FCF4-1A66-7F8A-F327-30AB6CB7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5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BDE576-A3A0-CD66-029F-63AFE93FF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DD538-34C6-2CF2-E6A9-6472A20D9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68ECF-492F-0127-72D3-C1CA44BD5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B9B5A-7C76-4EA5-A076-A1A1E3A200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A519A-E414-8689-4D6E-5968C07D3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FF4F8-53BC-CDD6-86CE-FE62CE358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D06AA-71CF-4529-A894-D5D45284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5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5803-2CCC-2AFF-FF87-F36C3AFF5F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E8AECE-050B-2DAA-E928-210C7F8C36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F92F2E8-8144-61E9-8090-0C7D8BBE4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D51022-060D-52A7-6C8C-69768FC2B0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4350"/>
            <a:ext cx="12192000" cy="1263650"/>
          </a:xfrm>
          <a:prstGeom prst="rect">
            <a:avLst/>
          </a:prstGeom>
        </p:spPr>
      </p:pic>
      <p:pic>
        <p:nvPicPr>
          <p:cNvPr id="13" name="Picture 12" descr="A blue and grey logo&#10;&#10;AI-generated content may be incorrect.">
            <a:extLst>
              <a:ext uri="{FF2B5EF4-FFF2-40B4-BE49-F238E27FC236}">
                <a16:creationId xmlns:a16="http://schemas.microsoft.com/office/drawing/2014/main" id="{4B889A21-16C7-098B-7786-50B9D31494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26" y="5594350"/>
            <a:ext cx="2108886" cy="105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863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Kotas</dc:creator>
  <cp:lastModifiedBy>Julie Patterson</cp:lastModifiedBy>
  <cp:revision>2</cp:revision>
  <dcterms:created xsi:type="dcterms:W3CDTF">2025-11-24T21:46:44Z</dcterms:created>
  <dcterms:modified xsi:type="dcterms:W3CDTF">2025-12-17T18:29:20Z</dcterms:modified>
</cp:coreProperties>
</file>